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71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9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53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3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92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25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2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3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0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9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36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97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1155-F1CF-4BEF-859E-4D8419463EE5}" type="datetimeFigureOut">
              <a:rPr lang="it-IT" smtClean="0"/>
              <a:t>15/12/2018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C0D18-CA8B-4DAD-B614-B70946615F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631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168E7B-6D42-4B3A-B7A1-17D4C49E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A030C2-9F23-4593-9F99-7B73C232A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DB2C9F-5524-436E-B5F0-19EC787BE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981" y="1410756"/>
            <a:ext cx="6739136" cy="2387918"/>
          </a:xfrm>
        </p:spPr>
        <p:txBody>
          <a:bodyPr anchor="b">
            <a:normAutofit/>
          </a:bodyPr>
          <a:lstStyle/>
          <a:p>
            <a:r>
              <a:rPr lang="it-IT" sz="6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Decalogo su </a:t>
            </a:r>
            <a:r>
              <a:rPr lang="it-IT" sz="66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endParaRPr lang="it-IT" sz="66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CCB2692-76F3-4D15-9138-A21C5DF08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6432" y="4341696"/>
            <a:ext cx="6740685" cy="110554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Classe IV A </a:t>
            </a:r>
          </a:p>
          <a:p>
            <a:pPr algn="r"/>
            <a:r>
              <a:rPr lang="it-IT" dirty="0">
                <a:solidFill>
                  <a:srgbClr val="FFFFFF"/>
                </a:solidFill>
              </a:rPr>
              <a:t>Liceo Classico «Ugo Foscolo»</a:t>
            </a:r>
          </a:p>
          <a:p>
            <a:pPr algn="r"/>
            <a:r>
              <a:rPr lang="it-IT" dirty="0">
                <a:solidFill>
                  <a:srgbClr val="FFFFFF"/>
                </a:solidFill>
              </a:rPr>
              <a:t>A.S. 2018/2019</a:t>
            </a:r>
          </a:p>
        </p:txBody>
      </p:sp>
    </p:spTree>
    <p:extLst>
      <p:ext uri="{BB962C8B-B14F-4D97-AF65-F5344CB8AC3E}">
        <p14:creationId xmlns:p14="http://schemas.microsoft.com/office/powerpoint/2010/main" val="4265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4BF42E-9A19-4A9E-814D-E84DBD8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Non rimanere passivi davanti al cyberbullismo, parlane con i genitori e denuncia alla polizia</a:t>
            </a:r>
          </a:p>
        </p:txBody>
      </p:sp>
      <p:pic>
        <p:nvPicPr>
          <p:cNvPr id="5" name="Immagine 4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xmlns="" id="{8A9EAF0D-3B18-444A-885D-89E6EC11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2820894"/>
            <a:ext cx="3981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BA2E93-2CB8-4AC8-B165-FF81B352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 Attenzione a link con virus, pubblicità o </a:t>
            </a:r>
            <a:r>
              <a:rPr lang="it-IT" sz="3600" cap="small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fake</a:t>
            </a:r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news.</a:t>
            </a:r>
          </a:p>
        </p:txBody>
      </p:sp>
      <p:pic>
        <p:nvPicPr>
          <p:cNvPr id="4" name="Immagine 3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xmlns="" id="{948C193C-2400-4595-B7E1-87D194FE1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10090"/>
          <a:stretch/>
        </p:blipFill>
        <p:spPr>
          <a:xfrm>
            <a:off x="3953022" y="2669471"/>
            <a:ext cx="5359791" cy="40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121F6A-C0F5-4222-A5AC-2FC972D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84079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it-IT" sz="40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Pensare sempre a ciò che si scrive perché rimane nella memoria del telefono</a:t>
            </a:r>
            <a:endParaRPr lang="it-IT" sz="4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0449A404-C67A-46B1-ADC7-B6A22414D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1596" b="15712"/>
          <a:stretch/>
        </p:blipFill>
        <p:spPr>
          <a:xfrm>
            <a:off x="4333462" y="2618756"/>
            <a:ext cx="2941982" cy="38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EC492F4-12A4-4E96-8DF2-213E7DA9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Non diffondere il proprio numero né quello d’altri.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FACB1ADC-E848-40EE-A960-03D2FF7E1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b="26359"/>
          <a:stretch/>
        </p:blipFill>
        <p:spPr>
          <a:xfrm>
            <a:off x="1751919" y="2358826"/>
            <a:ext cx="3394095" cy="4310962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3AD4C5CD-3A9E-4232-AE50-3700B04F2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17949"/>
          <a:stretch/>
        </p:blipFill>
        <p:spPr>
          <a:xfrm>
            <a:off x="6734182" y="2489981"/>
            <a:ext cx="3112043" cy="41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AF0A30-7819-4261-B67C-6BF0BFA2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Non entrare nei gruppi di </a:t>
            </a:r>
            <a:r>
              <a:rPr lang="it-IT" sz="4000" cap="small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r>
              <a:rPr lang="it-IT" sz="40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non ti fidi dei membri che ne fanno parte.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4FF5018-07D7-4BB6-A1D2-F92C62A0C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8" b="40702"/>
          <a:stretch/>
        </p:blipFill>
        <p:spPr>
          <a:xfrm>
            <a:off x="4167186" y="2693976"/>
            <a:ext cx="3857625" cy="365758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ECFE366-2F53-493B-B6E6-A92808611481}"/>
              </a:ext>
            </a:extLst>
          </p:cNvPr>
          <p:cNvSpPr/>
          <p:nvPr/>
        </p:nvSpPr>
        <p:spPr>
          <a:xfrm>
            <a:off x="4929808" y="2991471"/>
            <a:ext cx="516835" cy="163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11B3EF5-3370-481D-AFB1-40075C51D09E}"/>
              </a:ext>
            </a:extLst>
          </p:cNvPr>
          <p:cNvSpPr/>
          <p:nvPr/>
        </p:nvSpPr>
        <p:spPr>
          <a:xfrm>
            <a:off x="5148468" y="4531111"/>
            <a:ext cx="768627" cy="163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8229014-F951-4B0F-A162-D63FDC85FA15}"/>
              </a:ext>
            </a:extLst>
          </p:cNvPr>
          <p:cNvSpPr/>
          <p:nvPr/>
        </p:nvSpPr>
        <p:spPr>
          <a:xfrm>
            <a:off x="5406883" y="4969603"/>
            <a:ext cx="768627" cy="1632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7614F6-EC76-49C7-B57D-9BE9A03E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Bloccare gli utenti sconosciuti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1D3A8D63-01FF-4D86-BFD1-18EFD6299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58" r="699" b="21585"/>
          <a:stretch/>
        </p:blipFill>
        <p:spPr>
          <a:xfrm>
            <a:off x="4445391" y="2518117"/>
            <a:ext cx="3080825" cy="41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F9DAD7-83C4-411D-B80B-3FFEA490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64380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Usa i gruppi in modo consapevole e responsabile </a:t>
            </a:r>
          </a:p>
        </p:txBody>
      </p:sp>
      <p:pic>
        <p:nvPicPr>
          <p:cNvPr id="4" name="Immagine 3" descr="Immagine che contiene screenshot, elettronico&#10;&#10;Descrizione generata automaticamente">
            <a:extLst>
              <a:ext uri="{FF2B5EF4-FFF2-40B4-BE49-F238E27FC236}">
                <a16:creationId xmlns:a16="http://schemas.microsoft.com/office/drawing/2014/main" xmlns="" id="{F9E88D87-6241-4F84-A397-A17562A93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9487"/>
          <a:stretch/>
        </p:blipFill>
        <p:spPr>
          <a:xfrm>
            <a:off x="4168151" y="2996418"/>
            <a:ext cx="3855697" cy="23211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E63FB87-B94C-4461-9367-A4EB58EE020C}"/>
              </a:ext>
            </a:extLst>
          </p:cNvPr>
          <p:cNvSpPr/>
          <p:nvPr/>
        </p:nvSpPr>
        <p:spPr>
          <a:xfrm>
            <a:off x="4389120" y="3108960"/>
            <a:ext cx="1237957" cy="128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9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6B7042-4C52-427C-8C92-8FEC051C1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E8413A-C7C3-430B-91B2-7743BFC4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Non creare gruppi anti-persona</a:t>
            </a:r>
            <a:endParaRPr lang="it-IT" sz="4000" dirty="0">
              <a:solidFill>
                <a:srgbClr val="FFFFFF"/>
              </a:solidFill>
            </a:endParaRP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2CB0A8B4-37C7-441E-AC43-2C432B53BFF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 b="41743"/>
          <a:stretch/>
        </p:blipFill>
        <p:spPr>
          <a:xfrm>
            <a:off x="4129549" y="2593788"/>
            <a:ext cx="3895264" cy="372745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568906A-8A0B-4F02-A5B9-59987AE44611}"/>
              </a:ext>
            </a:extLst>
          </p:cNvPr>
          <p:cNvSpPr/>
          <p:nvPr/>
        </p:nvSpPr>
        <p:spPr>
          <a:xfrm>
            <a:off x="5980747" y="5179508"/>
            <a:ext cx="821055" cy="180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611C7E54-CF4F-4673-8A56-3BEFD9B5E706}"/>
              </a:ext>
            </a:extLst>
          </p:cNvPr>
          <p:cNvSpPr/>
          <p:nvPr/>
        </p:nvSpPr>
        <p:spPr>
          <a:xfrm>
            <a:off x="4866322" y="2692213"/>
            <a:ext cx="967105" cy="172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2CBDC7E8-4F49-4F3B-9E8B-956A2572283A}"/>
              </a:ext>
            </a:extLst>
          </p:cNvPr>
          <p:cNvSpPr/>
          <p:nvPr/>
        </p:nvSpPr>
        <p:spPr>
          <a:xfrm>
            <a:off x="6095682" y="4547683"/>
            <a:ext cx="615950" cy="180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79800F1A-5C78-446B-89A7-73F8882D221C}"/>
              </a:ext>
            </a:extLst>
          </p:cNvPr>
          <p:cNvSpPr/>
          <p:nvPr/>
        </p:nvSpPr>
        <p:spPr>
          <a:xfrm>
            <a:off x="4866322" y="2963358"/>
            <a:ext cx="464185" cy="126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8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xmlns="" id="{0623DE5D-AEBE-4624-BF98-AF0D89C2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41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3600" cap="small" dirty="0">
                <a:latin typeface="Verdana" panose="020B0604030504040204" pitchFamily="34" charset="0"/>
                <a:ea typeface="Verdana" panose="020B0604030504040204" pitchFamily="34" charset="0"/>
              </a:rPr>
              <a:t>7. Non mandare foto senza consenso o che possano disturbare chi le riceve.</a:t>
            </a:r>
          </a:p>
        </p:txBody>
      </p:sp>
      <p:sp>
        <p:nvSpPr>
          <p:cNvPr id="11" name="Titolo 4">
            <a:extLst>
              <a:ext uri="{FF2B5EF4-FFF2-40B4-BE49-F238E27FC236}">
                <a16:creationId xmlns:a16="http://schemas.microsoft.com/office/drawing/2014/main" xmlns="" id="{A29A8CAF-A776-451E-84D6-31075D130F5A}"/>
              </a:ext>
            </a:extLst>
          </p:cNvPr>
          <p:cNvSpPr txBox="1">
            <a:spLocks/>
          </p:cNvSpPr>
          <p:nvPr/>
        </p:nvSpPr>
        <p:spPr>
          <a:xfrm>
            <a:off x="838200" y="764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5B8F91AE-6574-4193-8DF4-BF182276C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8733"/>
          <a:stretch/>
        </p:blipFill>
        <p:spPr>
          <a:xfrm>
            <a:off x="4278640" y="2467331"/>
            <a:ext cx="3873258" cy="439066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E17D77F-C5BF-4686-9C1A-68B4FE71722A}"/>
              </a:ext>
            </a:extLst>
          </p:cNvPr>
          <p:cNvSpPr/>
          <p:nvPr/>
        </p:nvSpPr>
        <p:spPr>
          <a:xfrm>
            <a:off x="4492486" y="2570922"/>
            <a:ext cx="1325219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6D14D10-A1A3-4EA9-B535-B5EADD250898}"/>
              </a:ext>
            </a:extLst>
          </p:cNvPr>
          <p:cNvSpPr/>
          <p:nvPr/>
        </p:nvSpPr>
        <p:spPr>
          <a:xfrm>
            <a:off x="4492486" y="3496682"/>
            <a:ext cx="887897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0D3F24FD-7AAC-4EFA-9869-20D952673FCE}"/>
              </a:ext>
            </a:extLst>
          </p:cNvPr>
          <p:cNvSpPr/>
          <p:nvPr/>
        </p:nvSpPr>
        <p:spPr>
          <a:xfrm>
            <a:off x="4492485" y="4102498"/>
            <a:ext cx="1086681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CF39B259-B411-47BC-A725-3EE3E393D54B}"/>
              </a:ext>
            </a:extLst>
          </p:cNvPr>
          <p:cNvSpPr/>
          <p:nvPr/>
        </p:nvSpPr>
        <p:spPr>
          <a:xfrm>
            <a:off x="4492485" y="4708314"/>
            <a:ext cx="1086681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44A3944-A4B8-4750-8800-ECC48085EF97}"/>
              </a:ext>
            </a:extLst>
          </p:cNvPr>
          <p:cNvSpPr/>
          <p:nvPr/>
        </p:nvSpPr>
        <p:spPr>
          <a:xfrm>
            <a:off x="4492486" y="5271494"/>
            <a:ext cx="887897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2685F426-CD74-4EB2-B566-94F56579A042}"/>
              </a:ext>
            </a:extLst>
          </p:cNvPr>
          <p:cNvSpPr/>
          <p:nvPr/>
        </p:nvSpPr>
        <p:spPr>
          <a:xfrm>
            <a:off x="4605130" y="5572547"/>
            <a:ext cx="1325219" cy="123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ECEBE4E3-4011-4A8B-84CA-3626F9A9CEFA}"/>
              </a:ext>
            </a:extLst>
          </p:cNvPr>
          <p:cNvSpPr/>
          <p:nvPr/>
        </p:nvSpPr>
        <p:spPr>
          <a:xfrm>
            <a:off x="4788519" y="4911757"/>
            <a:ext cx="790647" cy="1230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2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B5869B-2320-43F0-B805-E4E01DFE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B7EE99-E75A-4108-AC22-F0CED3D7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cap="smal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Se ti insultano o minacciano parlane subito con i tuoi genitori</a:t>
            </a:r>
          </a:p>
        </p:txBody>
      </p:sp>
      <p:pic>
        <p:nvPicPr>
          <p:cNvPr id="4" name="Immagine 3" descr="Immagine che contiene donna, persona, interni, parete&#10;&#10;Descrizione generata automaticamente">
            <a:extLst>
              <a:ext uri="{FF2B5EF4-FFF2-40B4-BE49-F238E27FC236}">
                <a16:creationId xmlns:a16="http://schemas.microsoft.com/office/drawing/2014/main" xmlns="" id="{713E6809-474B-4B65-A9C6-28AC047CB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74" y="3202567"/>
            <a:ext cx="4775159" cy="26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140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Decalogo su Whatsapp</vt:lpstr>
      <vt:lpstr>1. Pensare sempre a ciò che si scrive perché rimane nella memoria del telefono</vt:lpstr>
      <vt:lpstr>2. Non diffondere il proprio numero né quello d’altri.</vt:lpstr>
      <vt:lpstr>3. Non entrare nei gruppi di Whatsapp se non ti fidi dei membri che ne fanno parte.</vt:lpstr>
      <vt:lpstr>4. Bloccare gli utenti sconosciuti</vt:lpstr>
      <vt:lpstr>5. Usa i gruppi in modo consapevole e responsabile </vt:lpstr>
      <vt:lpstr>6. Non creare gruppi anti-persona</vt:lpstr>
      <vt:lpstr>7. Non mandare foto senza consenso o che possano disturbare chi le riceve.</vt:lpstr>
      <vt:lpstr>8. Se ti insultano o minacciano parlane subito con i tuoi genitori</vt:lpstr>
      <vt:lpstr>9. Non rimanere passivi davanti al cyberbullismo, parlane con i genitori e denuncia alla polizia</vt:lpstr>
      <vt:lpstr>10. Attenzione a link con virus, pubblicità o fake news.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</dc:creator>
  <cp:lastModifiedBy>Reg elettronico</cp:lastModifiedBy>
  <cp:revision>10</cp:revision>
  <dcterms:created xsi:type="dcterms:W3CDTF">2018-12-09T17:38:54Z</dcterms:created>
  <dcterms:modified xsi:type="dcterms:W3CDTF">2018-12-15T07:12:04Z</dcterms:modified>
</cp:coreProperties>
</file>